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68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41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870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2420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718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473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971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379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76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39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50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13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514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33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635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082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38A26E7-83F5-47B1-99FF-77F606490076}" type="datetimeFigureOut">
              <a:rPr lang="nl-NL" smtClean="0"/>
              <a:t>16-9-2019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AFAA0-A3D1-4D85-9913-A9192260D8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7310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5096" y="1447799"/>
            <a:ext cx="8700453" cy="3329581"/>
          </a:xfrm>
        </p:spPr>
        <p:txBody>
          <a:bodyPr/>
          <a:lstStyle/>
          <a:p>
            <a:r>
              <a:rPr lang="nl-NL" dirty="0" smtClean="0"/>
              <a:t>Visie en missie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05097" y="4777380"/>
            <a:ext cx="9475516" cy="861420"/>
          </a:xfrm>
        </p:spPr>
        <p:txBody>
          <a:bodyPr>
            <a:normAutofit/>
          </a:bodyPr>
          <a:lstStyle/>
          <a:p>
            <a:r>
              <a:rPr lang="nl-NL" sz="3000" dirty="0" smtClean="0"/>
              <a:t>Les </a:t>
            </a:r>
            <a:r>
              <a:rPr lang="nl-NL" sz="3000" dirty="0" smtClean="0"/>
              <a:t>2: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179" y="1856670"/>
            <a:ext cx="3456867" cy="378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4800" dirty="0" smtClean="0"/>
              <a:t>Wat gaan we vandaag doen?</a:t>
            </a:r>
            <a:endParaRPr lang="nl-NL" sz="4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2" y="1471750"/>
            <a:ext cx="9403742" cy="4776650"/>
          </a:xfrm>
        </p:spPr>
        <p:txBody>
          <a:bodyPr>
            <a:normAutofit/>
          </a:bodyPr>
          <a:lstStyle/>
          <a:p>
            <a:r>
              <a:rPr lang="nl-NL" sz="3000" dirty="0" smtClean="0"/>
              <a:t>Korte herhaling van de vorige les.</a:t>
            </a:r>
          </a:p>
          <a:p>
            <a:endParaRPr lang="nl-NL" sz="3000" dirty="0"/>
          </a:p>
          <a:p>
            <a:r>
              <a:rPr lang="nl-NL" sz="3000" dirty="0" smtClean="0"/>
              <a:t>Een werkopdracht in groepjes.</a:t>
            </a:r>
          </a:p>
          <a:p>
            <a:endParaRPr lang="nl-NL" sz="3000" dirty="0"/>
          </a:p>
          <a:p>
            <a:r>
              <a:rPr lang="nl-NL" sz="3000" dirty="0" smtClean="0"/>
              <a:t>Daarna nieuw stukje theorie.</a:t>
            </a:r>
          </a:p>
          <a:p>
            <a:endParaRPr lang="nl-NL" sz="3000" dirty="0"/>
          </a:p>
          <a:p>
            <a:r>
              <a:rPr lang="nl-NL" sz="3000" dirty="0" smtClean="0"/>
              <a:t>Daarna weer een werkopdracht.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167278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van de lesstof vorige les.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6111" y="1418122"/>
            <a:ext cx="10703677" cy="4846319"/>
          </a:xfrm>
        </p:spPr>
        <p:txBody>
          <a:bodyPr>
            <a:normAutofit lnSpcReduction="10000"/>
          </a:bodyPr>
          <a:lstStyle/>
          <a:p>
            <a:r>
              <a:rPr lang="nl-NL" sz="3000" dirty="0" smtClean="0"/>
              <a:t>Wat was ook al weer de/een visie?</a:t>
            </a:r>
          </a:p>
          <a:p>
            <a:pPr lvl="2"/>
            <a:r>
              <a:rPr lang="nl-NL" sz="2600" dirty="0" smtClean="0"/>
              <a:t>Een visie is inspirerend geeft een beeld van wat het bedrijf wil zijn. Omschrijft de kansen van de droomsituatie.</a:t>
            </a:r>
          </a:p>
          <a:p>
            <a:pPr lvl="2"/>
            <a:r>
              <a:rPr lang="nl-NL" sz="2600" dirty="0" smtClean="0"/>
              <a:t>Toekomst beeld; ambitie op langere termijn; </a:t>
            </a:r>
            <a:endParaRPr lang="nl-NL" sz="2600" dirty="0"/>
          </a:p>
          <a:p>
            <a:r>
              <a:rPr lang="nl-NL" sz="3000" dirty="0" smtClean="0"/>
              <a:t>Wat was ook al weer een missie?</a:t>
            </a:r>
          </a:p>
          <a:p>
            <a:pPr lvl="2"/>
            <a:r>
              <a:rPr lang="nl-NL" sz="2600" dirty="0" smtClean="0"/>
              <a:t>Hier wordt het bestaansrecht, de identiteit van de organisatie beschreven. Omschrijft wie je als bedrijf bent en is tijdloos.</a:t>
            </a:r>
          </a:p>
          <a:p>
            <a:pPr lvl="2"/>
            <a:r>
              <a:rPr lang="nl-NL" sz="2600" dirty="0" smtClean="0"/>
              <a:t>In welk werkterrein zitten we, wat is ons bestaansrecht, wat betekenen we voor onze belanghebbenden, normen, waarden en overtuiging. </a:t>
            </a:r>
          </a:p>
          <a:p>
            <a:endParaRPr lang="nl-NL" sz="3000" dirty="0"/>
          </a:p>
          <a:p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140655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piramide van visie, missie en strategie ziet er als volgt uit.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018" y="2052638"/>
            <a:ext cx="4455740" cy="4195762"/>
          </a:xfrm>
        </p:spPr>
      </p:pic>
    </p:spTree>
    <p:extLst>
      <p:ext uri="{BB962C8B-B14F-4D97-AF65-F5344CB8AC3E}">
        <p14:creationId xmlns:p14="http://schemas.microsoft.com/office/powerpoint/2010/main" val="149549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5000" dirty="0" smtClean="0"/>
              <a:t>Les opdracht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347538"/>
            <a:ext cx="9198928" cy="4900862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In groepjes van drie personen worden van één van de onderstaande bedrijven de visie en missie opgezocht. Per groepje 1 kiezen</a:t>
            </a:r>
          </a:p>
          <a:p>
            <a:r>
              <a:rPr lang="nl-NL" dirty="0"/>
              <a:t>Ook wordt bij </a:t>
            </a:r>
            <a:r>
              <a:rPr lang="nl-NL" dirty="0" smtClean="0"/>
              <a:t>elke </a:t>
            </a:r>
            <a:r>
              <a:rPr lang="nl-NL" dirty="0"/>
              <a:t>visie en missie gekeken hoe het bedrijf dat wil waarmaken; dus de </a:t>
            </a:r>
            <a:r>
              <a:rPr lang="nl-NL" dirty="0" smtClean="0"/>
              <a:t>strategie wordt bekeken.</a:t>
            </a:r>
          </a:p>
          <a:p>
            <a:r>
              <a:rPr lang="nl-NL" dirty="0" smtClean="0"/>
              <a:t>Elk groepje presenteert aan de rest van de klas wat de visie, de missie en de strategie van het gekozen bedrijf inhoudt en hoe het wordt waargemaakt.</a:t>
            </a:r>
          </a:p>
          <a:p>
            <a:r>
              <a:rPr lang="nl-NL" dirty="0" smtClean="0"/>
              <a:t>De volgende bedrijven kunnen worden gekozen (of we loten erom):</a:t>
            </a:r>
          </a:p>
          <a:p>
            <a:pPr lvl="1"/>
            <a:r>
              <a:rPr lang="nl-NL" dirty="0" smtClean="0"/>
              <a:t>McDonalds </a:t>
            </a:r>
          </a:p>
          <a:p>
            <a:pPr lvl="1"/>
            <a:r>
              <a:rPr lang="nl-NL" dirty="0" smtClean="0"/>
              <a:t>Ronald McDonaldhuis</a:t>
            </a:r>
          </a:p>
          <a:p>
            <a:pPr lvl="1"/>
            <a:r>
              <a:rPr lang="nl-NL" dirty="0" smtClean="0"/>
              <a:t>Burger King</a:t>
            </a:r>
          </a:p>
          <a:p>
            <a:pPr lvl="1"/>
            <a:r>
              <a:rPr lang="nl-NL" dirty="0" smtClean="0"/>
              <a:t>Domino’s Pizza</a:t>
            </a:r>
          </a:p>
          <a:p>
            <a:pPr lvl="1"/>
            <a:r>
              <a:rPr lang="nl-NL" dirty="0" smtClean="0"/>
              <a:t>Thuisbezorg</a:t>
            </a:r>
          </a:p>
          <a:p>
            <a:pPr lvl="1"/>
            <a:r>
              <a:rPr lang="nl-NL" dirty="0" smtClean="0"/>
              <a:t>Je eigen/een stage bedrijf van één uit jullie groep</a:t>
            </a:r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9699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66779"/>
          </a:xfrm>
        </p:spPr>
        <p:txBody>
          <a:bodyPr/>
          <a:lstStyle/>
          <a:p>
            <a:pPr algn="ctr"/>
            <a:r>
              <a:rPr lang="nl-NL" sz="5000" dirty="0" smtClean="0"/>
              <a:t>Presentaties</a:t>
            </a:r>
            <a:endParaRPr lang="nl-NL" sz="5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550126"/>
            <a:ext cx="9651774" cy="4698274"/>
          </a:xfrm>
        </p:spPr>
        <p:txBody>
          <a:bodyPr>
            <a:normAutofit fontScale="92500" lnSpcReduction="20000"/>
          </a:bodyPr>
          <a:lstStyle/>
          <a:p>
            <a:r>
              <a:rPr lang="nl-NL" sz="3000" dirty="0" smtClean="0"/>
              <a:t>De presentatie moet digitaal in leverbaar zijn.</a:t>
            </a:r>
          </a:p>
          <a:p>
            <a:endParaRPr lang="nl-NL" sz="3000" dirty="0" smtClean="0"/>
          </a:p>
          <a:p>
            <a:r>
              <a:rPr lang="nl-NL" sz="3000" dirty="0" smtClean="0"/>
              <a:t>Moet helder en duidelijk maken waar het bedrijf voor staat.</a:t>
            </a:r>
          </a:p>
          <a:p>
            <a:endParaRPr lang="nl-NL" sz="3000" dirty="0" smtClean="0"/>
          </a:p>
          <a:p>
            <a:r>
              <a:rPr lang="nl-NL" sz="3000" dirty="0" smtClean="0"/>
              <a:t>Mag </a:t>
            </a:r>
            <a:r>
              <a:rPr lang="nl-NL" sz="3000" dirty="0"/>
              <a:t>inclusief vragen </a:t>
            </a:r>
            <a:r>
              <a:rPr lang="nl-NL" sz="3000" dirty="0" smtClean="0"/>
              <a:t>maximaal 10 min duren.</a:t>
            </a:r>
          </a:p>
          <a:p>
            <a:endParaRPr lang="nl-NL" sz="3000" dirty="0" smtClean="0"/>
          </a:p>
          <a:p>
            <a:r>
              <a:rPr lang="nl-NL" sz="3000" dirty="0" smtClean="0"/>
              <a:t>Presentaties starten </a:t>
            </a:r>
            <a:r>
              <a:rPr lang="nl-NL" sz="3000" dirty="0"/>
              <a:t>in een half uur na nu.</a:t>
            </a:r>
            <a:r>
              <a:rPr lang="nl-NL" sz="3000" dirty="0" smtClean="0"/>
              <a:t> </a:t>
            </a:r>
          </a:p>
          <a:p>
            <a:endParaRPr lang="nl-NL" sz="3000" dirty="0" smtClean="0"/>
          </a:p>
          <a:p>
            <a:r>
              <a:rPr lang="nl-NL" sz="3000" dirty="0" smtClean="0"/>
              <a:t>Aan het werk.</a:t>
            </a:r>
            <a:endParaRPr lang="nl-NL" sz="3000" dirty="0"/>
          </a:p>
        </p:txBody>
      </p:sp>
    </p:spTree>
    <p:extLst>
      <p:ext uri="{BB962C8B-B14F-4D97-AF65-F5344CB8AC3E}">
        <p14:creationId xmlns:p14="http://schemas.microsoft.com/office/powerpoint/2010/main" val="214931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vaststellen van een goede bedrijfsvisie. Hoe dan?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2052918"/>
            <a:ext cx="9303431" cy="4195481"/>
          </a:xfrm>
        </p:spPr>
        <p:txBody>
          <a:bodyPr>
            <a:normAutofit/>
          </a:bodyPr>
          <a:lstStyle/>
          <a:p>
            <a:r>
              <a:rPr lang="nl-NL" sz="3000" dirty="0" smtClean="0"/>
              <a:t>Vindt een antwoord op  de volgende vragen:</a:t>
            </a:r>
          </a:p>
          <a:p>
            <a:pPr lvl="1"/>
            <a:r>
              <a:rPr lang="nl-NL" sz="2800" dirty="0" smtClean="0"/>
              <a:t>Wie zijn we?</a:t>
            </a:r>
          </a:p>
          <a:p>
            <a:pPr lvl="1"/>
            <a:r>
              <a:rPr lang="nl-NL" sz="2800" dirty="0" smtClean="0"/>
              <a:t>Wie is onze doelgroep?</a:t>
            </a:r>
          </a:p>
          <a:p>
            <a:pPr lvl="1"/>
            <a:r>
              <a:rPr lang="nl-NL" sz="2800" dirty="0" smtClean="0"/>
              <a:t>Hoe wil je de doelgroep bereiken?</a:t>
            </a:r>
          </a:p>
          <a:p>
            <a:endParaRPr lang="nl-NL" sz="3000" dirty="0"/>
          </a:p>
          <a:p>
            <a:r>
              <a:rPr lang="nl-NL" sz="3000" dirty="0" smtClean="0"/>
              <a:t>Dat doe je middels een brainstorm sessie</a:t>
            </a:r>
          </a:p>
          <a:p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344795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leggen we de doelstellingen van het bedrijf vast?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03312" y="1706880"/>
            <a:ext cx="9172802" cy="4833257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Om de doelstelling van het bedrijf vast te leggen zijn er een aantal methodieken ontwikkeld.</a:t>
            </a:r>
          </a:p>
          <a:p>
            <a:r>
              <a:rPr lang="nl-NL" dirty="0" smtClean="0"/>
              <a:t>Jullie zoeken waar de letters van de volgende methodes voor staan.</a:t>
            </a:r>
          </a:p>
          <a:p>
            <a:pPr lvl="1"/>
            <a:r>
              <a:rPr lang="nl-NL" dirty="0" smtClean="0"/>
              <a:t>SMART</a:t>
            </a:r>
          </a:p>
          <a:p>
            <a:pPr lvl="1"/>
            <a:r>
              <a:rPr lang="nl-NL" dirty="0" smtClean="0"/>
              <a:t>AMORE</a:t>
            </a:r>
          </a:p>
          <a:p>
            <a:pPr lvl="1"/>
            <a:r>
              <a:rPr lang="nl-NL" dirty="0" smtClean="0"/>
              <a:t>MAGIE</a:t>
            </a:r>
          </a:p>
          <a:p>
            <a:pPr lvl="1"/>
            <a:r>
              <a:rPr lang="nl-NL" dirty="0" smtClean="0"/>
              <a:t>STAR</a:t>
            </a:r>
          </a:p>
          <a:p>
            <a:r>
              <a:rPr lang="nl-NL" dirty="0" smtClean="0"/>
              <a:t>Geef ook aan wat de bedoeling achter de letter is.</a:t>
            </a:r>
          </a:p>
          <a:p>
            <a:r>
              <a:rPr lang="nl-NL" dirty="0" smtClean="0"/>
              <a:t>Jullie krijgen daarvoor een uitwerkvel, met daarop ook een vervolgopdracht ofwel een huiswerkopdracht.</a:t>
            </a:r>
          </a:p>
          <a:p>
            <a:r>
              <a:rPr lang="nl-NL" dirty="0" smtClean="0"/>
              <a:t>Volgende week inleveren.</a:t>
            </a:r>
          </a:p>
          <a:p>
            <a:r>
              <a:rPr lang="nl-NL" dirty="0" smtClean="0"/>
              <a:t>Aan het werk</a:t>
            </a:r>
            <a:r>
              <a:rPr lang="nl-NL" dirty="0"/>
              <a:t>.</a:t>
            </a:r>
            <a:r>
              <a:rPr lang="nl-NL" dirty="0" smtClean="0"/>
              <a:t> Oortjes mogen in, maar jullie moeten me wel kunnen horen boven de muziek uit. En ik hoef de muziek ook niet te horen.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83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433</Words>
  <Application>Microsoft Office PowerPoint</Application>
  <PresentationFormat>Breedbeeld</PresentationFormat>
  <Paragraphs>57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Visie en missie</vt:lpstr>
      <vt:lpstr>Wat gaan we vandaag doen?</vt:lpstr>
      <vt:lpstr>Herhaling van de lesstof vorige les.</vt:lpstr>
      <vt:lpstr>De piramide van visie, missie en strategie ziet er als volgt uit.</vt:lpstr>
      <vt:lpstr>Les opdracht</vt:lpstr>
      <vt:lpstr>Presentaties</vt:lpstr>
      <vt:lpstr>Het vaststellen van een goede bedrijfsvisie. Hoe dan?</vt:lpstr>
      <vt:lpstr>Hoe leggen we de doelstellingen van het bedrijf vast?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 en missie</dc:title>
  <dc:creator>Géraar de Jong</dc:creator>
  <cp:lastModifiedBy>Géraar de Jong</cp:lastModifiedBy>
  <cp:revision>20</cp:revision>
  <dcterms:created xsi:type="dcterms:W3CDTF">2019-09-16T20:28:51Z</dcterms:created>
  <dcterms:modified xsi:type="dcterms:W3CDTF">2019-09-16T22:09:48Z</dcterms:modified>
</cp:coreProperties>
</file>